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902"/>
    <a:srgbClr val="FFFFFF"/>
    <a:srgbClr val="30382E"/>
    <a:srgbClr val="FFF717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>
        <p:scale>
          <a:sx n="94" d="100"/>
          <a:sy n="94" d="100"/>
        </p:scale>
        <p:origin x="-48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7B5AD-3D44-4C3B-861C-A989FFF387F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A7AF-7ADF-45C7-8F0A-722A4C0F2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3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A7AF-7ADF-45C7-8F0A-722A4C0F2D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9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6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9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2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7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4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8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4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3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3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553D-E5B7-4C1B-A2BC-396F925F45D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68BDB-F320-464F-9930-E8092E820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48" y="-2"/>
            <a:ext cx="6715595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026">
            <a:off x="467360" y="-616567"/>
            <a:ext cx="922127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4847" y="243840"/>
            <a:ext cx="80417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dirty="0" err="1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Вересень</a:t>
            </a:r>
            <a:r>
              <a:rPr lang="ru-RU" sz="3800" dirty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 щедро </a:t>
            </a:r>
            <a:r>
              <a:rPr lang="ru-RU" sz="3800" dirty="0" err="1" smtClean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сонцем</a:t>
            </a: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3800" dirty="0" err="1" smtClean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зігрітий</a:t>
            </a:r>
            <a:r>
              <a:rPr lang="ru-RU" sz="3800" dirty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.</a:t>
            </a:r>
            <a:br>
              <a:rPr lang="ru-RU" sz="3800" dirty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</a:br>
            <a:r>
              <a:rPr lang="ru-RU" sz="3800" dirty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В школу </a:t>
            </a:r>
            <a:r>
              <a:rPr lang="ru-RU" sz="3800" dirty="0" err="1" smtClean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повсюди</a:t>
            </a: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3800" dirty="0" err="1" smtClean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сходяться</a:t>
            </a: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3800" dirty="0" err="1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діти</a:t>
            </a: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.</a:t>
            </a:r>
            <a:endParaRPr lang="ru-RU" sz="3800" dirty="0">
              <a:solidFill>
                <a:schemeClr val="bg2">
                  <a:lumMod val="1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0" y="2086186"/>
            <a:ext cx="463973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14" y="29110"/>
            <a:ext cx="6400800" cy="6865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3"/>
          <a:stretch/>
        </p:blipFill>
        <p:spPr>
          <a:xfrm>
            <a:off x="7606350" y="0"/>
            <a:ext cx="4585650" cy="67556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789" y="200001"/>
            <a:ext cx="7778839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Ось перший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дзвоник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гучно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вам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лунає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, —</a:t>
            </a:r>
            <a:r>
              <a:rPr lang="ru-RU" sz="3300" dirty="0">
                <a:latin typeface="Segoe Print" panose="02000600000000000000" pitchFamily="2" charset="0"/>
              </a:rPr>
              <a:t/>
            </a:r>
            <a:br>
              <a:rPr lang="ru-RU" sz="3300" dirty="0">
                <a:latin typeface="Segoe Print" panose="02000600000000000000" pitchFamily="2" charset="0"/>
              </a:rPr>
            </a:b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Це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школа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щиро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кожному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бажає</a:t>
            </a:r>
            <a:r>
              <a:rPr lang="ru-RU" sz="3300" dirty="0">
                <a:latin typeface="Segoe Print" panose="02000600000000000000" pitchFamily="2" charset="0"/>
              </a:rPr>
              <a:t/>
            </a:r>
            <a:br>
              <a:rPr lang="ru-RU" sz="3300" dirty="0">
                <a:latin typeface="Segoe Print" panose="02000600000000000000" pitchFamily="2" charset="0"/>
              </a:rPr>
            </a:b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Навчатись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із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натхненням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,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із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любов’ю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,</a:t>
            </a:r>
            <a:r>
              <a:rPr lang="ru-RU" sz="3300" dirty="0">
                <a:latin typeface="Segoe Print" panose="02000600000000000000" pitchFamily="2" charset="0"/>
              </a:rPr>
              <a:t/>
            </a:r>
            <a:br>
              <a:rPr lang="ru-RU" sz="3300" dirty="0">
                <a:latin typeface="Segoe Print" panose="02000600000000000000" pitchFamily="2" charset="0"/>
              </a:rPr>
            </a:b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І бути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всім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родиною одною.</a:t>
            </a:r>
            <a:r>
              <a:rPr lang="ru-RU" sz="3300" dirty="0">
                <a:latin typeface="Segoe Print" panose="02000600000000000000" pitchFamily="2" charset="0"/>
              </a:rPr>
              <a:t/>
            </a:r>
            <a:br>
              <a:rPr lang="ru-RU" sz="3300" dirty="0">
                <a:latin typeface="Segoe Print" panose="02000600000000000000" pitchFamily="2" charset="0"/>
              </a:rPr>
            </a:b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Щоб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до наук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цікавість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вас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хилила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,</a:t>
            </a:r>
            <a:r>
              <a:rPr lang="ru-RU" sz="3300" dirty="0">
                <a:latin typeface="Segoe Print" panose="02000600000000000000" pitchFamily="2" charset="0"/>
              </a:rPr>
              <a:t/>
            </a:r>
            <a:br>
              <a:rPr lang="ru-RU" sz="3300" dirty="0">
                <a:latin typeface="Segoe Print" panose="02000600000000000000" pitchFamily="2" charset="0"/>
              </a:rPr>
            </a:b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Щоб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фізкультура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теж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вам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була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мила,</a:t>
            </a:r>
            <a:r>
              <a:rPr lang="ru-RU" sz="3300" dirty="0">
                <a:latin typeface="Segoe Print" panose="02000600000000000000" pitchFamily="2" charset="0"/>
              </a:rPr>
              <a:t/>
            </a:r>
            <a:br>
              <a:rPr lang="ru-RU" sz="3300" dirty="0">
                <a:latin typeface="Segoe Print" panose="02000600000000000000" pitchFamily="2" charset="0"/>
              </a:rPr>
            </a:b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І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щоб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засяяла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вам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зірка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та у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небі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,</a:t>
            </a:r>
            <a:r>
              <a:rPr lang="ru-RU" sz="3300" dirty="0">
                <a:latin typeface="Segoe Print" panose="02000600000000000000" pitchFamily="2" charset="0"/>
              </a:rPr>
              <a:t/>
            </a:r>
            <a:br>
              <a:rPr lang="ru-RU" sz="3300" dirty="0">
                <a:latin typeface="Segoe Print" panose="02000600000000000000" pitchFamily="2" charset="0"/>
              </a:rPr>
            </a:b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Що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забере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із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мрій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всі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 </a:t>
            </a:r>
            <a:r>
              <a:rPr lang="ru-RU" sz="3300" dirty="0" err="1">
                <a:solidFill>
                  <a:srgbClr val="504945"/>
                </a:solidFill>
                <a:latin typeface="Segoe Print" panose="02000600000000000000" pitchFamily="2" charset="0"/>
              </a:rPr>
              <a:t>перепони-стелі</a:t>
            </a:r>
            <a:r>
              <a:rPr lang="ru-RU" sz="3300" dirty="0">
                <a:solidFill>
                  <a:srgbClr val="504945"/>
                </a:solidFill>
                <a:latin typeface="Segoe Print" panose="02000600000000000000" pitchFamily="2" charset="0"/>
              </a:rPr>
              <a:t>!</a:t>
            </a:r>
            <a:endParaRPr lang="ru-RU" sz="33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175</TotalTime>
  <Words>14</Words>
  <Application>Microsoft Office PowerPoint</Application>
  <PresentationFormat>Произвольный</PresentationFormat>
  <Paragraphs>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H0ME</cp:lastModifiedBy>
  <cp:revision>14</cp:revision>
  <dcterms:created xsi:type="dcterms:W3CDTF">2018-07-22T18:14:00Z</dcterms:created>
  <dcterms:modified xsi:type="dcterms:W3CDTF">2020-08-04T16:57:47Z</dcterms:modified>
</cp:coreProperties>
</file>